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698" r:id="rId2"/>
    <p:sldMasterId id="2147483753" r:id="rId3"/>
  </p:sldMasterIdLst>
  <p:notesMasterIdLst>
    <p:notesMasterId r:id="rId25"/>
  </p:notesMasterIdLst>
  <p:handoutMasterIdLst>
    <p:handoutMasterId r:id="rId26"/>
  </p:handoutMasterIdLst>
  <p:sldIdLst>
    <p:sldId id="863" r:id="rId4"/>
    <p:sldId id="868" r:id="rId5"/>
    <p:sldId id="870" r:id="rId6"/>
    <p:sldId id="895" r:id="rId7"/>
    <p:sldId id="896" r:id="rId8"/>
    <p:sldId id="897" r:id="rId9"/>
    <p:sldId id="898" r:id="rId10"/>
    <p:sldId id="899" r:id="rId11"/>
    <p:sldId id="900" r:id="rId12"/>
    <p:sldId id="901" r:id="rId13"/>
    <p:sldId id="902" r:id="rId14"/>
    <p:sldId id="904" r:id="rId15"/>
    <p:sldId id="903" r:id="rId16"/>
    <p:sldId id="905" r:id="rId17"/>
    <p:sldId id="906" r:id="rId18"/>
    <p:sldId id="908" r:id="rId19"/>
    <p:sldId id="907" r:id="rId20"/>
    <p:sldId id="909" r:id="rId21"/>
    <p:sldId id="910" r:id="rId22"/>
    <p:sldId id="911" r:id="rId23"/>
    <p:sldId id="912" r:id="rId24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63"/>
            <p14:sldId id="868"/>
            <p14:sldId id="870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4"/>
            <p14:sldId id="903"/>
            <p14:sldId id="905"/>
            <p14:sldId id="906"/>
            <p14:sldId id="908"/>
            <p14:sldId id="907"/>
            <p14:sldId id="909"/>
            <p14:sldId id="910"/>
            <p14:sldId id="911"/>
            <p14:sldId id="9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149"/>
    <a:srgbClr val="615474"/>
    <a:srgbClr val="D4A36E"/>
    <a:srgbClr val="D0343C"/>
    <a:srgbClr val="8DB1C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74" autoAdjust="0"/>
    <p:restoredTop sz="95417" autoAdjust="0"/>
  </p:normalViewPr>
  <p:slideViewPr>
    <p:cSldViewPr>
      <p:cViewPr>
        <p:scale>
          <a:sx n="50" d="100"/>
          <a:sy n="50" d="100"/>
        </p:scale>
        <p:origin x="-422" y="749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297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5/14/2020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4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99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12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8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5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1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3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9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4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75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2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0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=""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=""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=""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=""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26408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=""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=""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=""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361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=""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=""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=""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=""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=""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=""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=""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=""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03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=""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=""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=""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=""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659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2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2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6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=""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=""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=""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=""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427953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68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4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=""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=""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=""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=""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068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=""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=""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=""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=""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7236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58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3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55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=""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=""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=""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7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4" r:id="rId3"/>
    <p:sldLayoutId id="2147483927" r:id="rId4"/>
    <p:sldLayoutId id="2147483936" r:id="rId5"/>
    <p:sldLayoutId id="2147483915" r:id="rId6"/>
    <p:sldLayoutId id="2147483929" r:id="rId7"/>
    <p:sldLayoutId id="2147483945" r:id="rId8"/>
    <p:sldLayoutId id="2147483946" r:id="rId9"/>
    <p:sldLayoutId id="2147483937" r:id="rId10"/>
    <p:sldLayoutId id="2147483942" r:id="rId11"/>
    <p:sldLayoutId id="2147483943" r:id="rId12"/>
    <p:sldLayoutId id="2147483938" r:id="rId13"/>
    <p:sldLayoutId id="2147483939" r:id="rId14"/>
    <p:sldLayoutId id="2147483918" r:id="rId15"/>
    <p:sldLayoutId id="2147483944" r:id="rId16"/>
    <p:sldLayoutId id="2147483916" r:id="rId17"/>
    <p:sldLayoutId id="2147483917" r:id="rId18"/>
    <p:sldLayoutId id="2147483920" r:id="rId19"/>
    <p:sldLayoutId id="2147483921" r:id="rId20"/>
    <p:sldLayoutId id="2147483922" r:id="rId21"/>
    <p:sldLayoutId id="2147483923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1772816"/>
            <a:ext cx="5868144" cy="2387600"/>
          </a:xfrm>
        </p:spPr>
        <p:txBody>
          <a:bodyPr/>
          <a:lstStyle/>
          <a:p>
            <a:r>
              <a:rPr lang="en-US" dirty="0" err="1" smtClean="0"/>
              <a:t>Evaluacion</a:t>
            </a:r>
            <a:r>
              <a:rPr lang="en-US" dirty="0" smtClean="0"/>
              <a:t> </a:t>
            </a:r>
            <a:r>
              <a:rPr lang="en-US" dirty="0" err="1" smtClean="0"/>
              <a:t>Hito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293096"/>
            <a:ext cx="5868144" cy="1655762"/>
          </a:xfrm>
        </p:spPr>
        <p:txBody>
          <a:bodyPr>
            <a:normAutofit/>
          </a:bodyPr>
          <a:lstStyle/>
          <a:p>
            <a:r>
              <a:rPr lang="es-ES" sz="1800" dirty="0" smtClean="0">
                <a:solidFill>
                  <a:schemeClr val="accent5">
                    <a:lumMod val="75000"/>
                  </a:schemeClr>
                </a:solidFill>
              </a:rPr>
              <a:t>Estudiante: Maria Bernarda Serrano Larrea</a:t>
            </a:r>
          </a:p>
          <a:p>
            <a:r>
              <a:rPr lang="es-ES" sz="1800" dirty="0" smtClean="0">
                <a:solidFill>
                  <a:schemeClr val="accent5">
                    <a:lumMod val="75000"/>
                  </a:schemeClr>
                </a:solidFill>
              </a:rPr>
              <a:t>Docente: 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Ing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es-ES" sz="1800" dirty="0" smtClean="0">
                <a:solidFill>
                  <a:schemeClr val="accent5">
                    <a:lumMod val="75000"/>
                  </a:schemeClr>
                </a:solidFill>
              </a:rPr>
              <a:t>William Barra</a:t>
            </a:r>
            <a:endParaRPr lang="es-ES" sz="18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ES" sz="1800" dirty="0" smtClean="0">
                <a:solidFill>
                  <a:schemeClr val="accent5">
                    <a:lumMod val="75000"/>
                  </a:schemeClr>
                </a:solidFill>
              </a:rPr>
              <a:t>Materia: 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PDM</a:t>
            </a:r>
            <a:endParaRPr lang="es-E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CBBA, 07/04/2020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UNIFRANZ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7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6744072" y="84009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4281036" y="833194"/>
            <a:ext cx="365834" cy="3513782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4809283" y="2266919"/>
            <a:ext cx="1552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realizar el diseño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127448" y="874229"/>
            <a:ext cx="37444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}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Dimensions.get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* 0.28;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height:'100%'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texto:{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paddingTop:570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1888" t="19201" r="55906" b="36700"/>
          <a:stretch/>
        </p:blipFill>
        <p:spPr>
          <a:xfrm>
            <a:off x="7118991" y="2078724"/>
            <a:ext cx="223224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s-ES" dirty="0" smtClean="0"/>
              <a:t>Vistas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378212" y="1288996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616708" y="2504747"/>
            <a:ext cx="150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Vista PGM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073116" y="1510631"/>
            <a:ext cx="8182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Requerimos 5 vistas, desde cada una de estas vistas enviaremos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a sus respectivos componentes. Son 3 vistas para el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Aplash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screen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usaremos 3, una vista de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login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y finalmente una vista para el usuario no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logueado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9926166" y="2504747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Vista </a:t>
            </a:r>
            <a:r>
              <a:rPr lang="es-ES" dirty="0" err="1" smtClean="0">
                <a:solidFill>
                  <a:srgbClr val="3D4149"/>
                </a:solidFill>
              </a:rPr>
              <a:t>Logueado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858863" y="2504747"/>
            <a:ext cx="150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Vista </a:t>
            </a:r>
            <a:r>
              <a:rPr lang="es-ES" dirty="0" err="1" smtClean="0">
                <a:solidFill>
                  <a:srgbClr val="3D4149"/>
                </a:solidFill>
              </a:rPr>
              <a:t>Login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271437" y="2486262"/>
            <a:ext cx="150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Vista </a:t>
            </a:r>
            <a:r>
              <a:rPr lang="es-ES" dirty="0" err="1" smtClean="0">
                <a:solidFill>
                  <a:srgbClr val="3D4149"/>
                </a:solidFill>
              </a:rPr>
              <a:t>Firebase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849461" y="2520185"/>
            <a:ext cx="150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Vista Defensa</a:t>
            </a:r>
            <a:endParaRPr lang="es-ES" dirty="0">
              <a:solidFill>
                <a:srgbClr val="3D4149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1888" t="26900" r="55906" b="29001"/>
          <a:stretch/>
        </p:blipFill>
        <p:spPr>
          <a:xfrm>
            <a:off x="255637" y="2924189"/>
            <a:ext cx="1813028" cy="36845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8500" t="29000" r="64569" b="11500"/>
          <a:stretch/>
        </p:blipFill>
        <p:spPr>
          <a:xfrm>
            <a:off x="2513469" y="2977059"/>
            <a:ext cx="1839465" cy="36361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18894" t="26200" r="64962" b="15000"/>
          <a:stretch/>
        </p:blipFill>
        <p:spPr>
          <a:xfrm>
            <a:off x="5087888" y="2993267"/>
            <a:ext cx="1764691" cy="36154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19288" t="25500" r="62993" b="7301"/>
          <a:stretch/>
        </p:blipFill>
        <p:spPr>
          <a:xfrm>
            <a:off x="7531549" y="2993267"/>
            <a:ext cx="1660795" cy="354302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/>
          <a:srcRect l="18894" t="18500" r="62206" b="12901"/>
          <a:stretch/>
        </p:blipFill>
        <p:spPr>
          <a:xfrm>
            <a:off x="9802051" y="2993267"/>
            <a:ext cx="172819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05.1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 smtClean="0"/>
              <a:t>PDM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513570" y="2599376"/>
            <a:ext cx="33501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View,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Text,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imagenes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/img1.png'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SplashScreen2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'../../View/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/DefensaHito3'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OnBoardingFactory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</p:txBody>
      </p:sp>
      <p:sp>
        <p:nvSpPr>
          <p:cNvPr id="4" name="Cerrar llave 3"/>
          <p:cNvSpPr/>
          <p:nvPr/>
        </p:nvSpPr>
        <p:spPr>
          <a:xfrm>
            <a:off x="3719737" y="2606772"/>
            <a:ext cx="479056" cy="4114703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54515" y="4175381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Para esta vista utilizaremos un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backgrouncolor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verde y enviaremos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desde las constantes, solo será necesario importar el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onBoarding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991496" y="3098261"/>
            <a:ext cx="346203" cy="362321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678208" y="4698093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505255" y="3405431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PDM = ({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&lt;View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={Constants.STRINGS.IN}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text1={Constants.STRINGS.IN2}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text2={Constants.STRINGS.IN3}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('SplashScreen1')}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onPress2={()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('SplashScreen2')}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);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984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8577416" y="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3215680" y="321832"/>
            <a:ext cx="437842" cy="440331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3695032" y="2266919"/>
            <a:ext cx="1552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realizar el diseño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8847" y="420260"/>
            <a:ext cx="37444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Dimensions.get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* 0.28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Colors.green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logo: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resizeMode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stretch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30,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fontWeight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bold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18,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5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1888" t="19201" r="55906" b="36700"/>
          <a:stretch/>
        </p:blipFill>
        <p:spPr>
          <a:xfrm>
            <a:off x="8610600" y="1371588"/>
            <a:ext cx="2232248" cy="453650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56040" y="728036"/>
            <a:ext cx="3408112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flex-end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100,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paddingLeft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200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},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signIn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'100%',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justifyContent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marginBottom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12,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paddingVertical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12,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borderRadius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StyleSheet.hairlineWidth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},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textSign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20    }});</a:t>
            </a:r>
          </a:p>
          <a:p>
            <a:endParaRPr lang="es-ES" dirty="0"/>
          </a:p>
        </p:txBody>
      </p:sp>
      <p:sp>
        <p:nvSpPr>
          <p:cNvPr id="11" name="Cerrar llave 10"/>
          <p:cNvSpPr/>
          <p:nvPr/>
        </p:nvSpPr>
        <p:spPr>
          <a:xfrm flipH="1">
            <a:off x="4917460" y="461665"/>
            <a:ext cx="660078" cy="4448900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82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05.2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 smtClean="0"/>
              <a:t>PDM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513570" y="2599376"/>
            <a:ext cx="335018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View,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Text,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imagenes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/img2.png'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OnBoardingFactory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endParaRPr lang="es-ES" sz="1400" dirty="0"/>
          </a:p>
        </p:txBody>
      </p:sp>
      <p:sp>
        <p:nvSpPr>
          <p:cNvPr id="4" name="Cerrar llave 3"/>
          <p:cNvSpPr/>
          <p:nvPr/>
        </p:nvSpPr>
        <p:spPr>
          <a:xfrm>
            <a:off x="3719737" y="2606772"/>
            <a:ext cx="479056" cy="4114703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54515" y="4175381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Para esta vista utilizaremos un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backgrouncolor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Anaranjado y enviaremos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desde las constantes, solo será necesario importar el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onBoarding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991496" y="3098261"/>
            <a:ext cx="346203" cy="362321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678208" y="4698093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505255" y="3405431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DefensaHito3 = ({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&lt;View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={Constants.STRINGS.TD}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text1={Constants.STRINGS.TD2}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text2={Constants.STRINGS.TD3}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('SplashScreen1')}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onPress2={()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('SplashScreen3')}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);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58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7896200" y="787459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4197135" y="2492896"/>
            <a:ext cx="405574" cy="3184136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447928" y="3768923"/>
            <a:ext cx="1552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realizar el diseño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58293" y="3076426"/>
            <a:ext cx="37444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Dimensions.get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* 0.28;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Colors.Naranja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18500" t="29000" r="64569" b="11500"/>
          <a:stretch/>
        </p:blipFill>
        <p:spPr>
          <a:xfrm>
            <a:off x="8040216" y="2000441"/>
            <a:ext cx="2256384" cy="44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05.3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 err="1" smtClean="0"/>
              <a:t>Firebase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513570" y="2599376"/>
            <a:ext cx="33501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View,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Text,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imagenes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/img1.png'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SplashScreen2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'../../View/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/DefensaHito3'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OnBoardingFactory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</p:txBody>
      </p:sp>
      <p:sp>
        <p:nvSpPr>
          <p:cNvPr id="4" name="Cerrar llave 3"/>
          <p:cNvSpPr/>
          <p:nvPr/>
        </p:nvSpPr>
        <p:spPr>
          <a:xfrm>
            <a:off x="3719737" y="2606772"/>
            <a:ext cx="479056" cy="4114703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54515" y="4175381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Para esta vista utilizaremos un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backgrouncolor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Azul y enviaremos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desde las constantes, solo será necesario importar el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onBoarding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991496" y="3098261"/>
            <a:ext cx="346203" cy="362321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678208" y="4698093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505255" y="3405431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FirebaseIntegration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({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&lt;View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Constants.STRINGS.FB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text1={Constants.STRINGS.FB2}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text2={Constants.STRINGS.FB3}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('SplashScreen2')}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onPress2={()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navigation.navigate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);</a:t>
            </a:r>
          </a:p>
          <a:p>
            <a:r>
              <a:rPr lang="es-ES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9752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8577416" y="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3215680" y="321832"/>
            <a:ext cx="437842" cy="440331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3695032" y="2266919"/>
            <a:ext cx="1552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realizar el diseño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8847" y="420260"/>
            <a:ext cx="374441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Dimensions.get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* 0.28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Colors.blue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logo: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resizeMode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stretch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30,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fontWeight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bold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18,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5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256040" y="728036"/>
            <a:ext cx="3408112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flex-end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100,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paddingLeft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200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},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signIn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'100%',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justifyContent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marginBottom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12,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paddingVertical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12,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borderRadius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10,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StyleSheet.hairlineWidth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},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textSign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color: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20    }});</a:t>
            </a:r>
          </a:p>
          <a:p>
            <a:endParaRPr lang="es-ES" dirty="0"/>
          </a:p>
        </p:txBody>
      </p:sp>
      <p:sp>
        <p:nvSpPr>
          <p:cNvPr id="11" name="Cerrar llave 10"/>
          <p:cNvSpPr/>
          <p:nvPr/>
        </p:nvSpPr>
        <p:spPr>
          <a:xfrm flipH="1">
            <a:off x="4917460" y="461665"/>
            <a:ext cx="660078" cy="4448900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18894" t="26200" r="64962" b="15000"/>
          <a:stretch/>
        </p:blipFill>
        <p:spPr>
          <a:xfrm>
            <a:off x="8832304" y="1295100"/>
            <a:ext cx="2376264" cy="486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3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05.4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 err="1" smtClean="0"/>
              <a:t>Login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0" y="2516383"/>
            <a:ext cx="608648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useState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View,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Text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SafeAreaView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KeyboardAvoidingView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TextInput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* as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TextInputLogin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textInput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EmailTextField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emailTextField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LogoLogin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/logo';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DismissKeyboard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dismissKeyboard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validateEmail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utils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utils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errar llave 3"/>
          <p:cNvSpPr/>
          <p:nvPr/>
        </p:nvSpPr>
        <p:spPr>
          <a:xfrm>
            <a:off x="5110182" y="2421015"/>
            <a:ext cx="400470" cy="4345223"/>
          </a:xfrm>
          <a:prstGeom prst="rightBrace">
            <a:avLst>
              <a:gd name="adj1" fmla="val 8333"/>
              <a:gd name="adj2" fmla="val 37155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99827" y="3579125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Es bastante parecido al realizado en clases, solo cambie algunas funciones y la manera en la que implementamos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react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991495" y="2516383"/>
            <a:ext cx="395090" cy="4205092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648712" y="4698092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337699" y="2500745"/>
            <a:ext cx="6096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({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}) =&gt;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[email,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setEmail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]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useState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("");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[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]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useState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("");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async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(!email || !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Alert.alert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("Todos los campos son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oblogatorios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else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(!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validateEmail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(email))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Alert.alert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("El E-Mail no es valido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else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await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.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.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signInWithEmailAndPassword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(email,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.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(()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Alert.alert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correcto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})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.catch(()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Alert.alert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("Error al Iniciar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Sesion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})}}}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3367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8577416" y="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4148814" y="232648"/>
            <a:ext cx="544677" cy="6532835"/>
          </a:xfrm>
          <a:prstGeom prst="rightBrace">
            <a:avLst>
              <a:gd name="adj1" fmla="val 8333"/>
              <a:gd name="adj2" fmla="val 80580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4559626" y="2427674"/>
            <a:ext cx="1026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realizar el diseño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229493"/>
            <a:ext cx="5945145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DismissKeyboard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KeyboardAvoidingView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stylesLoginScreen.container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behavior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enabled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&lt;View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stylesLoginScreen.container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SafeAreaView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LogoLogin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stylesLoginScreen.logo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&lt;View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stylesLoginScreen.form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EmailTextField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onChange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={e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setEmail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e.nativeEvent.text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placeholder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Constants.STRINGS.EMAIL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TextInputLogin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onChange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={e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setPassword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e.nativeEvent.text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placeholder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Constants.STRINGS.PASSWORD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autoCapitalize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none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secureTextEntry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={true}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autoCorrect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={false}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ButtonLogin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Constants.STRINGS.TITLE_BUTTON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  /&gt;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  &lt;/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SafeAreaView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&lt;/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KeyboardAvoidingView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&lt;/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DismissKeyboard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);}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734528" y="329455"/>
            <a:ext cx="295376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stylesLoginScreen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Colors.blue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},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logo: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'100%',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resizeMode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 },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1,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justifyContent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'center',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'80%' },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texto: { fontWeight:'bold',fontSize:20,paddingTop:15,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color:Colors.white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contenedor: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colors.blue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 '100%',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flex-start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}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</a:p>
          <a:p>
            <a:endParaRPr lang="es-ES" dirty="0"/>
          </a:p>
        </p:txBody>
      </p:sp>
      <p:sp>
        <p:nvSpPr>
          <p:cNvPr id="11" name="Cerrar llave 10"/>
          <p:cNvSpPr/>
          <p:nvPr/>
        </p:nvSpPr>
        <p:spPr>
          <a:xfrm flipH="1">
            <a:off x="5260482" y="461664"/>
            <a:ext cx="660078" cy="471527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693492" y="5176936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19288" t="25500" r="62993" b="7301"/>
          <a:stretch/>
        </p:blipFill>
        <p:spPr>
          <a:xfrm>
            <a:off x="8925159" y="1452384"/>
            <a:ext cx="1995377" cy="42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9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2142049"/>
            <a:ext cx="10515600" cy="998919"/>
          </a:xfrm>
        </p:spPr>
        <p:txBody>
          <a:bodyPr>
            <a:normAutofit/>
          </a:bodyPr>
          <a:lstStyle/>
          <a:p>
            <a:r>
              <a:rPr lang="es-ES" dirty="0" smtClean="0"/>
              <a:t>Para iniciar el examen</a:t>
            </a:r>
            <a:endParaRPr lang="es-E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479376" y="3299594"/>
            <a:ext cx="7344816" cy="1500187"/>
          </a:xfrm>
        </p:spPr>
        <p:txBody>
          <a:bodyPr>
            <a:noAutofit/>
          </a:bodyPr>
          <a:lstStyle/>
          <a:p>
            <a:r>
              <a:rPr lang="es-ES" dirty="0" smtClean="0"/>
              <a:t>Para poder realizar el examen se instalaron y configuraron 2 paquetes de </a:t>
            </a:r>
            <a:r>
              <a:rPr lang="es-ES" dirty="0" err="1" smtClean="0"/>
              <a:t>npm</a:t>
            </a:r>
            <a:r>
              <a:rPr lang="es-ES"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React</a:t>
            </a:r>
            <a:r>
              <a:rPr lang="es-ES" dirty="0" smtClean="0"/>
              <a:t> </a:t>
            </a:r>
            <a:r>
              <a:rPr lang="es-ES" dirty="0" err="1" smtClean="0"/>
              <a:t>Navigatos</a:t>
            </a:r>
            <a:r>
              <a:rPr lang="es-ES" dirty="0" smtClean="0"/>
              <a:t> y </a:t>
            </a:r>
            <a:r>
              <a:rPr lang="es-ES" dirty="0" err="1" smtClean="0"/>
              <a:t>Firebase</a:t>
            </a:r>
            <a:r>
              <a:rPr lang="es-ES" dirty="0" smtClean="0"/>
              <a:t> .</a:t>
            </a:r>
          </a:p>
          <a:p>
            <a:r>
              <a:rPr lang="en-US" dirty="0" smtClean="0"/>
              <a:t>Con </a:t>
            </a:r>
            <a:r>
              <a:rPr lang="en-US" dirty="0" err="1" smtClean="0"/>
              <a:t>estos</a:t>
            </a:r>
            <a:r>
              <a:rPr lang="en-US" dirty="0" smtClean="0"/>
              <a:t> dos </a:t>
            </a:r>
            <a:r>
              <a:rPr lang="en-US" dirty="0" err="1" smtClean="0"/>
              <a:t>instalados</a:t>
            </a:r>
            <a:r>
              <a:rPr lang="en-US" dirty="0" smtClean="0"/>
              <a:t> se </a:t>
            </a:r>
            <a:r>
              <a:rPr lang="en-US" dirty="0" err="1" smtClean="0"/>
              <a:t>procedio</a:t>
            </a:r>
            <a:r>
              <a:rPr lang="en-US" dirty="0" smtClean="0"/>
              <a:t> con la </a:t>
            </a:r>
            <a:r>
              <a:rPr lang="en-US" dirty="0" err="1" smtClean="0"/>
              <a:t>evaluacion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38" name="Date Placeholder 37">
            <a:extLst>
              <a:ext uri="{FF2B5EF4-FFF2-40B4-BE49-F238E27FC236}">
                <a16:creationId xmlns="" xmlns:a16="http://schemas.microsoft.com/office/drawing/2014/main" id="{214893A6-5453-4772-A5C3-6E8247B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err="1" smtClean="0"/>
              <a:t>Your</a:t>
            </a:r>
            <a:r>
              <a:rPr lang="es-ES" dirty="0" smtClean="0"/>
              <a:t> Date </a:t>
            </a:r>
            <a:r>
              <a:rPr lang="es-ES" dirty="0" err="1" smtClean="0"/>
              <a:t>Here</a:t>
            </a:r>
            <a:endParaRPr lang="es-ES" dirty="0"/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19A88EA5-E6FB-4BFB-9421-CB6C4447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Footer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E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s-ES" smtClean="0"/>
              <a:t>2</a:t>
            </a:fld>
            <a:endParaRPr lang="es-ES" dirty="0"/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19187"/>
          <a:stretch>
            <a:fillRect/>
          </a:stretch>
        </p:blipFill>
        <p:spPr>
          <a:xfrm>
            <a:off x="6856063" y="0"/>
            <a:ext cx="5360617" cy="3642236"/>
          </a:xfrm>
        </p:spPr>
      </p:pic>
    </p:spTree>
    <p:extLst>
      <p:ext uri="{BB962C8B-B14F-4D97-AF65-F5344CB8AC3E}">
        <p14:creationId xmlns:p14="http://schemas.microsoft.com/office/powerpoint/2010/main" val="289086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05.5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 err="1" smtClean="0"/>
              <a:t>Register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0" y="2516383"/>
            <a:ext cx="608648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 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useState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View,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Text,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SafeAreaView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KeyboardAvoidingView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TextInput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Alert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* as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endParaRPr lang="es-ES" sz="1400" dirty="0"/>
          </a:p>
        </p:txBody>
      </p:sp>
      <p:sp>
        <p:nvSpPr>
          <p:cNvPr id="4" name="Cerrar llave 3"/>
          <p:cNvSpPr/>
          <p:nvPr/>
        </p:nvSpPr>
        <p:spPr>
          <a:xfrm>
            <a:off x="3151709" y="2370293"/>
            <a:ext cx="467873" cy="2767394"/>
          </a:xfrm>
          <a:prstGeom prst="rightBrace">
            <a:avLst>
              <a:gd name="adj1" fmla="val 8333"/>
              <a:gd name="adj2" fmla="val 37155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772854" y="2977397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Con el uso de la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navegacion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y la autentificación de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firebase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se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redireccionara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a esta vita.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456703" y="2468273"/>
            <a:ext cx="395090" cy="4205092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4960187" y="4593625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Función 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968141" y="297739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register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= ({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navigation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}) =&gt; 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&lt;View&gt;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&lt;Text&gt;Estas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Logueado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&lt;/Text&gt;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={() =&gt;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firebase.auth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().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signOut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  &lt;Text&gt;Log 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out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&lt;/Text&gt;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  &lt;/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  &lt;/View&gt;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  );</a:t>
            </a:r>
          </a:p>
          <a:p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 </a:t>
            </a:r>
            <a:r>
              <a:rPr lang="es-ES" sz="1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0309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1199456" y="990020"/>
            <a:ext cx="4752528" cy="553998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18894" t="18500" r="62206" b="12901"/>
          <a:stretch/>
        </p:blipFill>
        <p:spPr>
          <a:xfrm>
            <a:off x="2063552" y="2060847"/>
            <a:ext cx="2016224" cy="41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1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67402" cy="1199551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01</a:t>
              </a: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1" y="357086"/>
            <a:ext cx="7194258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 smtClean="0"/>
              <a:t> Button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529574" y="1807865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911424" y="31888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, {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Component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}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PropTypes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prop-types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{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, View,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, Text }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  <a:p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</a:rPr>
              <a:t>';</a:t>
            </a:r>
          </a:p>
        </p:txBody>
      </p:sp>
      <p:sp>
        <p:nvSpPr>
          <p:cNvPr id="4" name="Cerrar llave 3"/>
          <p:cNvSpPr/>
          <p:nvPr/>
        </p:nvSpPr>
        <p:spPr>
          <a:xfrm>
            <a:off x="6433646" y="3139575"/>
            <a:ext cx="252028" cy="1077218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856521" y="3355018"/>
            <a:ext cx="216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Para este componente solamente implemente un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Touchable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opacibility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react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native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y Text para poder realizar un botón,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que recibirá esta clase son: un Texto y la acción del evento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onPress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Cerrar llave 71"/>
          <p:cNvSpPr/>
          <p:nvPr/>
        </p:nvSpPr>
        <p:spPr>
          <a:xfrm>
            <a:off x="7007424" y="4488983"/>
            <a:ext cx="168696" cy="223249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/>
          <p:cNvSpPr txBox="1"/>
          <p:nvPr/>
        </p:nvSpPr>
        <p:spPr>
          <a:xfrm>
            <a:off x="7497365" y="5480410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Clase </a:t>
            </a:r>
            <a:r>
              <a:rPr lang="es-ES" dirty="0" err="1" smtClean="0">
                <a:solidFill>
                  <a:srgbClr val="3D4149"/>
                </a:solidFill>
              </a:rPr>
              <a:t>button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11424" y="415353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class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extends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constructor(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super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render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{</a:t>
            </a:r>
          </a:p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stylesButton.container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this.props.onPress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&lt;Text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stylesButton.text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this.props.titleButton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}&lt;/Text&gt;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&gt;);}}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2639616" y="5301208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1893" t="35300" r="61413" b="60500"/>
          <a:stretch/>
        </p:blipFill>
        <p:spPr>
          <a:xfrm>
            <a:off x="5794412" y="5521447"/>
            <a:ext cx="1224136" cy="432048"/>
          </a:xfrm>
          <a:prstGeom prst="rect">
            <a:avLst/>
          </a:prstGeom>
        </p:spPr>
      </p:pic>
      <p:sp>
        <p:nvSpPr>
          <p:cNvPr id="8" name="Cerrar llave 7"/>
          <p:cNvSpPr/>
          <p:nvPr/>
        </p:nvSpPr>
        <p:spPr>
          <a:xfrm>
            <a:off x="7255444" y="1218292"/>
            <a:ext cx="280715" cy="307480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8328248" y="2274690"/>
            <a:ext cx="21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el </a:t>
            </a:r>
            <a:r>
              <a:rPr lang="es-ES" dirty="0" err="1" smtClean="0">
                <a:solidFill>
                  <a:srgbClr val="3D4149"/>
                </a:solidFill>
              </a:rPr>
              <a:t>boton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22548" y="112052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'100%',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paddingVertical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borderRadius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StyleSheet.hairlineWidth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paddingLeft:30,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paddingRight:30,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 color: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20 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button.propTypes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{};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9" y="5513633"/>
            <a:ext cx="1304925" cy="4476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495" y="5561257"/>
            <a:ext cx="1257300" cy="4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67402" cy="1199551"/>
            <a:chOff x="1921112" y="114053"/>
            <a:chExt cx="811030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02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1" y="357086"/>
            <a:ext cx="7194258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 smtClean="0"/>
              <a:t> Description.js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529574" y="1807865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378644" y="3078179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View,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imagenes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/img2.png'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errar llave 3"/>
          <p:cNvSpPr/>
          <p:nvPr/>
        </p:nvSpPr>
        <p:spPr>
          <a:xfrm>
            <a:off x="3893510" y="2910071"/>
            <a:ext cx="100631" cy="2893100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088471" y="4115650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Este componente necesita 3 cosas contener el texto principal, una imagen y un texto de descripción, para esto se realizo una clase que recibió las propiedades de la vista principal.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>
            <a:off x="9675379" y="2910071"/>
            <a:ext cx="280715" cy="307480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10031761" y="3977150"/>
            <a:ext cx="2160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Funcion</a:t>
            </a:r>
            <a:r>
              <a:rPr lang="es-ES" dirty="0" smtClean="0">
                <a:solidFill>
                  <a:srgbClr val="3D4149"/>
                </a:solidFill>
              </a:rPr>
              <a:t> para la descripción, requiere los </a:t>
            </a:r>
            <a:r>
              <a:rPr lang="es-ES" dirty="0" err="1" smtClean="0">
                <a:solidFill>
                  <a:srgbClr val="3D4149"/>
                </a:solidFill>
              </a:rPr>
              <a:t>props</a:t>
            </a:r>
            <a:r>
              <a:rPr lang="es-ES" dirty="0" smtClean="0">
                <a:solidFill>
                  <a:srgbClr val="3D4149"/>
                </a:solidFill>
              </a:rPr>
              <a:t> </a:t>
            </a:r>
            <a:r>
              <a:rPr lang="es-ES" dirty="0" err="1" smtClean="0">
                <a:solidFill>
                  <a:srgbClr val="3D4149"/>
                </a:solidFill>
              </a:rPr>
              <a:t>img</a:t>
            </a:r>
            <a:r>
              <a:rPr lang="es-ES" dirty="0" smtClean="0">
                <a:solidFill>
                  <a:srgbClr val="3D4149"/>
                </a:solidFill>
              </a:rPr>
              <a:t>, </a:t>
            </a:r>
            <a:r>
              <a:rPr lang="es-ES" dirty="0" err="1" smtClean="0">
                <a:solidFill>
                  <a:srgbClr val="3D4149"/>
                </a:solidFill>
              </a:rPr>
              <a:t>text</a:t>
            </a:r>
            <a:r>
              <a:rPr lang="es-ES" dirty="0" smtClean="0">
                <a:solidFill>
                  <a:srgbClr val="3D4149"/>
                </a:solidFill>
              </a:rPr>
              <a:t>, text1, text2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879976" y="2692934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DefensaHito3({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text1, text2 })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styles.header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source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styles.footer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&lt;Text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styles.title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}&lt;/Text&gt;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&lt;Text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}&gt;{text1}&lt;/Text&gt;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&lt;Text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}&gt;{text2}&lt;/Text&gt;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9049489" y="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3380526" y="923330"/>
            <a:ext cx="356382" cy="497273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3746360" y="3290274"/>
            <a:ext cx="134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el </a:t>
            </a:r>
            <a:r>
              <a:rPr lang="es-ES" dirty="0" err="1" smtClean="0">
                <a:solidFill>
                  <a:srgbClr val="3D4149"/>
                </a:solidFill>
              </a:rPr>
              <a:t>boton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47411" y="874229"/>
            <a:ext cx="374441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}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Dimensions.get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("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screen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* 0.28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backgroundColor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Colors.Naranja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header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paddingLeft:'50%'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footer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paddingTop:'100%'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logo: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height_logo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//ajustar el contenido de la imagen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resizeMode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stretch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Abrir llave 1"/>
          <p:cNvSpPr/>
          <p:nvPr/>
        </p:nvSpPr>
        <p:spPr>
          <a:xfrm>
            <a:off x="4943872" y="188641"/>
            <a:ext cx="360040" cy="66693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5303912" y="0"/>
            <a:ext cx="374557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center</a:t>
            </a:r>
            <a:r>
              <a:rPr lang="es-E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',color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30,</a:t>
            </a:r>
            <a:b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fontWeight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bold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alignSelf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b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color: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fontSize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18,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5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flex-end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100,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flexDirection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justifyContent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space-between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signIn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'20%',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marginBottom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12,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paddingVertical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12,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borderRadius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10,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StyleSheet.hairlineWidth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borderColor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textSign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color: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Colors.white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textAlign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height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20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3775" t="13601" r="60631" b="9400"/>
          <a:stretch/>
        </p:blipFill>
        <p:spPr>
          <a:xfrm>
            <a:off x="9049489" y="1101109"/>
            <a:ext cx="2454714" cy="41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03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1" y="357086"/>
            <a:ext cx="7194258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ButtonsFoteer.js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529574" y="1807865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0" y="282526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PropTypes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prop-types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View,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Text}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errar llave 3"/>
          <p:cNvSpPr/>
          <p:nvPr/>
        </p:nvSpPr>
        <p:spPr>
          <a:xfrm>
            <a:off x="5203869" y="2804024"/>
            <a:ext cx="194961" cy="1275835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951984" y="3013444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Este requiere el componente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button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y será el componente que se visualice al pie de la aplicación para hacer uso de la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navegacion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entre vistas. Este enviara la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de texto al componente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button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con el texto obtenido desde constants.js sin embargo el evento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onPress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aun no se ha enviado.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7490091" y="3098261"/>
            <a:ext cx="346203" cy="362321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203869" y="4673670"/>
            <a:ext cx="216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Clase para los botones del </a:t>
            </a:r>
            <a:r>
              <a:rPr lang="es-ES" dirty="0" err="1" smtClean="0">
                <a:solidFill>
                  <a:srgbClr val="3D4149"/>
                </a:solidFill>
              </a:rPr>
              <a:t>footer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836295" y="301344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class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extends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Component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constructor(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super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render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constants.STRINGS.PREV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this.props.onPress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titleButton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constants.STRINGS.NEXT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={this.props.onPress2}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 );}}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2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142">
            <a:extLst>
              <a:ext uri="{FF2B5EF4-FFF2-40B4-BE49-F238E27FC236}">
                <a16:creationId xmlns="" xmlns:a16="http://schemas.microsoft.com/office/drawing/2014/main" id="{BF66E086-42AB-4B5C-8F92-D1313B24C01C}"/>
              </a:ext>
            </a:extLst>
          </p:cNvPr>
          <p:cNvSpPr txBox="1"/>
          <p:nvPr/>
        </p:nvSpPr>
        <p:spPr>
          <a:xfrm>
            <a:off x="6744072" y="840090"/>
            <a:ext cx="2982086" cy="923330"/>
          </a:xfrm>
          <a:prstGeom prst="rect">
            <a:avLst/>
          </a:prstGeom>
          <a:noFill/>
        </p:spPr>
        <p:txBody>
          <a:bodyPr wrap="square" tIns="182880" bIns="0" rtlCol="0" anchor="b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El </a:t>
            </a:r>
            <a:r>
              <a:rPr lang="en-US" sz="2400" b="1" dirty="0" err="1" smtClean="0">
                <a:solidFill>
                  <a:schemeClr val="accent1"/>
                </a:solidFill>
              </a:rPr>
              <a:t>Dise</a:t>
            </a:r>
            <a:r>
              <a:rPr lang="es-ES" sz="2400" b="1" dirty="0" err="1" smtClean="0">
                <a:solidFill>
                  <a:schemeClr val="accent1"/>
                </a:solidFill>
              </a:rPr>
              <a:t>ño</a:t>
            </a:r>
            <a:r>
              <a:rPr lang="es-ES" sz="2400" b="1" dirty="0" smtClean="0">
                <a:solidFill>
                  <a:schemeClr val="accent1"/>
                </a:solidFill>
              </a:rPr>
              <a:t> debería quedar algo </a:t>
            </a:r>
            <a:r>
              <a:rPr lang="es-ES" sz="2400" b="1" dirty="0" err="1" smtClean="0">
                <a:solidFill>
                  <a:schemeClr val="accent1"/>
                </a:solidFill>
              </a:rPr>
              <a:t>asi</a:t>
            </a:r>
            <a:r>
              <a:rPr lang="es-ES" sz="2400" b="1" dirty="0" smtClean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8" name="Cerrar llave 7"/>
          <p:cNvSpPr/>
          <p:nvPr/>
        </p:nvSpPr>
        <p:spPr>
          <a:xfrm>
            <a:off x="4123709" y="833194"/>
            <a:ext cx="365834" cy="3513782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4809283" y="2266919"/>
            <a:ext cx="15524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3D4149"/>
                </a:solidFill>
              </a:rPr>
              <a:t>Estilos para el botón </a:t>
            </a:r>
            <a:r>
              <a:rPr lang="es-ES" dirty="0" err="1" smtClean="0">
                <a:solidFill>
                  <a:srgbClr val="3D4149"/>
                </a:solidFill>
              </a:rPr>
              <a:t>footer</a:t>
            </a:r>
            <a:r>
              <a:rPr lang="es-ES" dirty="0" smtClean="0">
                <a:solidFill>
                  <a:srgbClr val="3D4149"/>
                </a:solidFill>
              </a:rPr>
              <a:t>, el </a:t>
            </a:r>
            <a:r>
              <a:rPr lang="es-ES" dirty="0" err="1" smtClean="0">
                <a:solidFill>
                  <a:srgbClr val="3D4149"/>
                </a:solidFill>
              </a:rPr>
              <a:t>flexdirection</a:t>
            </a:r>
            <a:r>
              <a:rPr lang="es-ES" dirty="0" smtClean="0">
                <a:solidFill>
                  <a:srgbClr val="3D4149"/>
                </a:solidFill>
              </a:rPr>
              <a:t> hizo que se acomodaran y el </a:t>
            </a:r>
            <a:r>
              <a:rPr lang="es-ES" dirty="0" err="1" smtClean="0">
                <a:solidFill>
                  <a:srgbClr val="3D4149"/>
                </a:solidFill>
              </a:rPr>
              <a:t>justufycontent</a:t>
            </a:r>
            <a:r>
              <a:rPr lang="es-ES" dirty="0" smtClean="0">
                <a:solidFill>
                  <a:srgbClr val="3D4149"/>
                </a:solidFill>
              </a:rPr>
              <a:t> hizo que tengan esa distancia.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127448" y="874229"/>
            <a:ext cx="37444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StyleSheet.create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marginTop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100,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1,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flexDirection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row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justifyContent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space-between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width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'50%',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alignItems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'center',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});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button.propTypes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{};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3619" t="64700" r="54725" b="21300"/>
          <a:stretch/>
        </p:blipFill>
        <p:spPr>
          <a:xfrm>
            <a:off x="6744072" y="2295975"/>
            <a:ext cx="396044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434354" y="328880"/>
            <a:ext cx="1485182" cy="1199551"/>
            <a:chOff x="1921112" y="114053"/>
            <a:chExt cx="8208577" cy="6629895"/>
          </a:xfrm>
        </p:grpSpPr>
        <p:sp>
          <p:nvSpPr>
            <p:cNvPr id="82" name="Figure">
              <a:extLst>
                <a:ext uri="{FF2B5EF4-FFF2-40B4-BE49-F238E27FC236}">
                  <a16:creationId xmlns=""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3" name="Figure">
              <a:extLst>
                <a:ext uri="{FF2B5EF4-FFF2-40B4-BE49-F238E27FC236}">
                  <a16:creationId xmlns=""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4" name="Figure">
              <a:extLst>
                <a:ext uri="{FF2B5EF4-FFF2-40B4-BE49-F238E27FC236}">
                  <a16:creationId xmlns=""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130919" y="1388995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04</a:t>
              </a:r>
            </a:p>
          </p:txBody>
        </p:sp>
        <p:sp>
          <p:nvSpPr>
            <p:cNvPr id="85" name="Figure">
              <a:extLst>
                <a:ext uri="{FF2B5EF4-FFF2-40B4-BE49-F238E27FC236}">
                  <a16:creationId xmlns=""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6" name="Figure">
              <a:extLst>
                <a:ext uri="{FF2B5EF4-FFF2-40B4-BE49-F238E27FC236}">
                  <a16:creationId xmlns=""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87" name="Figure">
              <a:extLst>
                <a:ext uri="{FF2B5EF4-FFF2-40B4-BE49-F238E27FC236}">
                  <a16:creationId xmlns=""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060180" y="357086"/>
            <a:ext cx="9148387" cy="1132235"/>
          </a:xfrm>
        </p:spPr>
        <p:txBody>
          <a:bodyPr>
            <a:noAutofit/>
          </a:bodyPr>
          <a:lstStyle/>
          <a:p>
            <a:r>
              <a:rPr lang="en-US" dirty="0" err="1" smtClean="0"/>
              <a:t>Componente</a:t>
            </a:r>
            <a:r>
              <a:rPr lang="en-US" dirty="0"/>
              <a:t> </a:t>
            </a:r>
            <a:r>
              <a:rPr lang="es-ES" dirty="0"/>
              <a:t>OnboardingFactory.js</a:t>
            </a:r>
            <a:endParaRPr lang="es-E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0896001-0964-428E-A618-0C0D32043602}"/>
              </a:ext>
            </a:extLst>
          </p:cNvPr>
          <p:cNvGrpSpPr/>
          <p:nvPr/>
        </p:nvGrpSpPr>
        <p:grpSpPr>
          <a:xfrm>
            <a:off x="983432" y="1730260"/>
            <a:ext cx="3363936" cy="1015012"/>
            <a:chOff x="2385722" y="1745858"/>
            <a:chExt cx="3363936" cy="1015012"/>
          </a:xfrm>
        </p:grpSpPr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767572" y="1745858"/>
              <a:ext cx="2982086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s-ES" sz="2400" b="1" dirty="0" smtClean="0">
                  <a:solidFill>
                    <a:schemeClr val="accent1"/>
                  </a:solidFill>
                </a:rPr>
                <a:t>Desarrollo</a:t>
              </a:r>
              <a:endParaRPr lang="es-E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483871"/>
              <a:ext cx="2982086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s-E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513570" y="2599376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View,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TouchableOpacity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Dimensions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StyleSheet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react-native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imagenes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/img2.png'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colors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config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constants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ButtonPN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Desc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from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'./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OnBoarding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Description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'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errar llave 3"/>
          <p:cNvSpPr/>
          <p:nvPr/>
        </p:nvSpPr>
        <p:spPr>
          <a:xfrm>
            <a:off x="3719737" y="2606772"/>
            <a:ext cx="535454" cy="3316591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390694" y="3623305"/>
            <a:ext cx="150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Imports</a:t>
            </a:r>
            <a:r>
              <a:rPr lang="es-ES" dirty="0" smtClean="0">
                <a:solidFill>
                  <a:srgbClr val="3D4149"/>
                </a:solidFill>
              </a:rPr>
              <a:t> de librerías y componentes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70" name="Rectángulo 69"/>
          <p:cNvSpPr/>
          <p:nvPr/>
        </p:nvSpPr>
        <p:spPr>
          <a:xfrm>
            <a:off x="3385646" y="1760530"/>
            <a:ext cx="8182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Este requiere es la combinación de los anteriores componentes, por lo que solo será necesario importarlos y los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seguirán en espera.</a:t>
            </a:r>
            <a:endParaRPr lang="es-E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Cerrar llave 20"/>
          <p:cNvSpPr/>
          <p:nvPr/>
        </p:nvSpPr>
        <p:spPr>
          <a:xfrm flipH="1">
            <a:off x="6991496" y="3098261"/>
            <a:ext cx="346203" cy="3623214"/>
          </a:xfrm>
          <a:prstGeom prst="rightBrace">
            <a:avLst>
              <a:gd name="adj1" fmla="val 8333"/>
              <a:gd name="adj2" fmla="val 51886"/>
            </a:avLst>
          </a:prstGeom>
          <a:ln>
            <a:solidFill>
              <a:srgbClr val="61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5678208" y="4698093"/>
            <a:ext cx="140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3D4149"/>
                </a:solidFill>
              </a:rPr>
              <a:t>Funcion</a:t>
            </a:r>
            <a:r>
              <a:rPr lang="es-ES" dirty="0">
                <a:solidFill>
                  <a:srgbClr val="3D4149"/>
                </a:solidFill>
              </a:rPr>
              <a:t> </a:t>
            </a:r>
            <a:r>
              <a:rPr lang="es-ES" dirty="0" smtClean="0">
                <a:solidFill>
                  <a:srgbClr val="3D4149"/>
                </a:solidFill>
              </a:rPr>
              <a:t>para la vista</a:t>
            </a:r>
            <a:endParaRPr lang="es-ES" dirty="0">
              <a:solidFill>
                <a:srgbClr val="3D4149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317184" y="288768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DefensaHito3 ({ img,text,text1,text2,onPress,onPress2 }) {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styles.container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styles.texto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Desc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img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text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text1={text1}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text2={text2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&lt;View 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styles.boton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Butons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={</a:t>
            </a:r>
            <a:r>
              <a:rPr lang="es-ES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onPress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onPress2={onPress2}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&lt;/View&gt;</a:t>
            </a: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E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&lt;/View</a:t>
            </a:r>
            <a:r>
              <a:rPr lang="es-E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&gt;);};</a:t>
            </a:r>
            <a:endParaRPr lang="es-E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725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75046</TotalTime>
  <Words>828</Words>
  <Application>Microsoft Office PowerPoint</Application>
  <PresentationFormat>Panorámica</PresentationFormat>
  <Paragraphs>431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Gill Sans</vt:lpstr>
      <vt:lpstr>Open Sans</vt:lpstr>
      <vt:lpstr>Custom Design</vt:lpstr>
      <vt:lpstr>Showeet theme</vt:lpstr>
      <vt:lpstr>showeet</vt:lpstr>
      <vt:lpstr>Evaluacion Hito 3</vt:lpstr>
      <vt:lpstr>Para iniciar el examen</vt:lpstr>
      <vt:lpstr>Componente Button</vt:lpstr>
      <vt:lpstr>Presentación de PowerPoint</vt:lpstr>
      <vt:lpstr>Componente Description.js</vt:lpstr>
      <vt:lpstr>Presentación de PowerPoint</vt:lpstr>
      <vt:lpstr>Componente ButtonsFoteer.js</vt:lpstr>
      <vt:lpstr>Presentación de PowerPoint</vt:lpstr>
      <vt:lpstr>Componente OnboardingFactory.js</vt:lpstr>
      <vt:lpstr>Presentación de PowerPoint</vt:lpstr>
      <vt:lpstr>Vistas</vt:lpstr>
      <vt:lpstr>Componente PDM</vt:lpstr>
      <vt:lpstr>Presentación de PowerPoint</vt:lpstr>
      <vt:lpstr>Componente PDM</vt:lpstr>
      <vt:lpstr>Presentación de PowerPoint</vt:lpstr>
      <vt:lpstr>Componente Firebase</vt:lpstr>
      <vt:lpstr>Presentación de PowerPoint</vt:lpstr>
      <vt:lpstr>Componente Login</vt:lpstr>
      <vt:lpstr>Presentación de PowerPoint</vt:lpstr>
      <vt:lpstr>Componente Register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BUBBLER - Creative PowerPoint Template</dc:title>
  <dc:creator>showeet.com</dc:creator>
  <dc:description>© Copyright Showeet.com</dc:description>
  <cp:lastModifiedBy>Maria Bernarda Serrano Larrea</cp:lastModifiedBy>
  <cp:revision>16</cp:revision>
  <dcterms:created xsi:type="dcterms:W3CDTF">2011-05-09T14:18:21Z</dcterms:created>
  <dcterms:modified xsi:type="dcterms:W3CDTF">2020-05-16T04:15:48Z</dcterms:modified>
  <cp:category>Templates</cp:category>
</cp:coreProperties>
</file>